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57" r:id="rId3"/>
    <p:sldId id="290" r:id="rId4"/>
    <p:sldId id="258" r:id="rId5"/>
    <p:sldId id="260" r:id="rId6"/>
    <p:sldId id="285" r:id="rId7"/>
    <p:sldId id="283" r:id="rId8"/>
    <p:sldId id="286" r:id="rId9"/>
    <p:sldId id="261" r:id="rId10"/>
    <p:sldId id="287" r:id="rId11"/>
    <p:sldId id="263" r:id="rId12"/>
    <p:sldId id="264" r:id="rId13"/>
    <p:sldId id="265" r:id="rId14"/>
    <p:sldId id="288" r:id="rId15"/>
    <p:sldId id="266" r:id="rId16"/>
    <p:sldId id="277" r:id="rId17"/>
    <p:sldId id="289" r:id="rId18"/>
  </p:sldIdLst>
  <p:sldSz cx="9144000" cy="6858000" type="screen4x3"/>
  <p:notesSz cx="6858000" cy="9144000"/>
  <p:custDataLst>
    <p:tags r:id="rId19"/>
  </p:custDataLst>
  <p:defaultTextStyle>
    <a:defPPr>
      <a:defRPr lang="en-US"/>
    </a:defPPr>
    <a:lvl1pPr algn="l" rtl="0" fontAlgn="base">
      <a:spcBef>
        <a:spcPct val="0"/>
      </a:spcBef>
      <a:spcAft>
        <a:spcPct val="0"/>
      </a:spcAft>
      <a:defRPr sz="5400" kern="1200">
        <a:solidFill>
          <a:schemeClr val="tx1"/>
        </a:solidFill>
        <a:latin typeface="Arial" charset="0"/>
        <a:ea typeface="+mn-ea"/>
        <a:cs typeface="Arial" charset="0"/>
      </a:defRPr>
    </a:lvl1pPr>
    <a:lvl2pPr marL="457200" algn="l" rtl="0" fontAlgn="base">
      <a:spcBef>
        <a:spcPct val="0"/>
      </a:spcBef>
      <a:spcAft>
        <a:spcPct val="0"/>
      </a:spcAft>
      <a:defRPr sz="5400" kern="1200">
        <a:solidFill>
          <a:schemeClr val="tx1"/>
        </a:solidFill>
        <a:latin typeface="Arial" charset="0"/>
        <a:ea typeface="+mn-ea"/>
        <a:cs typeface="Arial" charset="0"/>
      </a:defRPr>
    </a:lvl2pPr>
    <a:lvl3pPr marL="914400" algn="l" rtl="0" fontAlgn="base">
      <a:spcBef>
        <a:spcPct val="0"/>
      </a:spcBef>
      <a:spcAft>
        <a:spcPct val="0"/>
      </a:spcAft>
      <a:defRPr sz="5400" kern="1200">
        <a:solidFill>
          <a:schemeClr val="tx1"/>
        </a:solidFill>
        <a:latin typeface="Arial" charset="0"/>
        <a:ea typeface="+mn-ea"/>
        <a:cs typeface="Arial" charset="0"/>
      </a:defRPr>
    </a:lvl3pPr>
    <a:lvl4pPr marL="1371600" algn="l" rtl="0" fontAlgn="base">
      <a:spcBef>
        <a:spcPct val="0"/>
      </a:spcBef>
      <a:spcAft>
        <a:spcPct val="0"/>
      </a:spcAft>
      <a:defRPr sz="5400" kern="1200">
        <a:solidFill>
          <a:schemeClr val="tx1"/>
        </a:solidFill>
        <a:latin typeface="Arial" charset="0"/>
        <a:ea typeface="+mn-ea"/>
        <a:cs typeface="Arial" charset="0"/>
      </a:defRPr>
    </a:lvl4pPr>
    <a:lvl5pPr marL="1828800" algn="l" rtl="0" fontAlgn="base">
      <a:spcBef>
        <a:spcPct val="0"/>
      </a:spcBef>
      <a:spcAft>
        <a:spcPct val="0"/>
      </a:spcAft>
      <a:defRPr sz="5400" kern="1200">
        <a:solidFill>
          <a:schemeClr val="tx1"/>
        </a:solidFill>
        <a:latin typeface="Arial" charset="0"/>
        <a:ea typeface="+mn-ea"/>
        <a:cs typeface="Arial" charset="0"/>
      </a:defRPr>
    </a:lvl5pPr>
    <a:lvl6pPr marL="2286000" algn="l" defTabSz="914400" rtl="0" eaLnBrk="1" latinLnBrk="0" hangingPunct="1">
      <a:defRPr sz="5400" kern="1200">
        <a:solidFill>
          <a:schemeClr val="tx1"/>
        </a:solidFill>
        <a:latin typeface="Arial" charset="0"/>
        <a:ea typeface="+mn-ea"/>
        <a:cs typeface="Arial" charset="0"/>
      </a:defRPr>
    </a:lvl6pPr>
    <a:lvl7pPr marL="2743200" algn="l" defTabSz="914400" rtl="0" eaLnBrk="1" latinLnBrk="0" hangingPunct="1">
      <a:defRPr sz="5400" kern="1200">
        <a:solidFill>
          <a:schemeClr val="tx1"/>
        </a:solidFill>
        <a:latin typeface="Arial" charset="0"/>
        <a:ea typeface="+mn-ea"/>
        <a:cs typeface="Arial" charset="0"/>
      </a:defRPr>
    </a:lvl7pPr>
    <a:lvl8pPr marL="3200400" algn="l" defTabSz="914400" rtl="0" eaLnBrk="1" latinLnBrk="0" hangingPunct="1">
      <a:defRPr sz="5400" kern="1200">
        <a:solidFill>
          <a:schemeClr val="tx1"/>
        </a:solidFill>
        <a:latin typeface="Arial" charset="0"/>
        <a:ea typeface="+mn-ea"/>
        <a:cs typeface="Arial" charset="0"/>
      </a:defRPr>
    </a:lvl8pPr>
    <a:lvl9pPr marL="3657600" algn="l" defTabSz="914400" rtl="0" eaLnBrk="1" latinLnBrk="0" hangingPunct="1">
      <a:defRPr sz="5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99CC"/>
    <a:srgbClr val="FFFF00"/>
    <a:srgbClr val="FF6699"/>
    <a:srgbClr val="FF0000"/>
    <a:srgbClr val="000099"/>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43D288-A1BB-47CC-AF12-22F0FA96267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0B029E-306F-450B-8752-451EE1A66C4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567C45-2CE5-4D1D-AD9A-B66F7B945C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F40898-2189-47CF-9E1C-1EE49077B0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6B53D5-D129-4F07-81F2-1AEAF327B29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7D7210-1A3F-4BD0-B059-6F39A0E60C7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C0A169-6523-4414-982A-04A5FBD913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5D37A4-0DE7-4DE3-A6F5-CEE1191F482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3CAD443-33BC-4361-BA6C-739B9891386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AD4424-73F2-4910-B720-87159C4EAFB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B96455-B0D9-4C6E-BD23-CA12B7F14A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AC0ED19-BC30-4330-9C57-DC62F5515D8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304800" y="1981200"/>
            <a:ext cx="8534400" cy="3046988"/>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PHÂN MÔN: </a:t>
            </a:r>
            <a:r>
              <a:rPr lang="en-US" sz="32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Kể</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chuyện</a:t>
            </a:r>
            <a:endPar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TUẦN</a:t>
            </a: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4</a:t>
            </a:r>
            <a:endPar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a:t>
            </a:r>
            <a:r>
              <a:rPr lang="en-US" sz="32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Một</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nhà</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thơ</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chân</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chính</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GV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Thực</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hiện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Nguyễn</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Thị</a:t>
            </a:r>
            <a:r>
              <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Thu </a:t>
            </a:r>
            <a:r>
              <a:rPr lang="en-US" sz="32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Lan</a:t>
            </a:r>
            <a:endParaRPr lang="en-US" sz="32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1524000" y="228600"/>
            <a:ext cx="60960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tìm hiểu</a:t>
            </a:r>
            <a:endParaRPr lang="en-US" sz="3600" kern="10">
              <a:ln w="9525">
                <a:round/>
                <a:headEnd/>
                <a:tailEnd/>
              </a:ln>
              <a:solidFill>
                <a:srgbClr val="FF0000"/>
              </a:solidFill>
              <a:latin typeface="Arial"/>
              <a:cs typeface="Arial"/>
            </a:endParaRPr>
          </a:p>
        </p:txBody>
      </p:sp>
      <p:sp>
        <p:nvSpPr>
          <p:cNvPr id="34819" name="Text Box 3"/>
          <p:cNvSpPr txBox="1">
            <a:spLocks noChangeArrowheads="1"/>
          </p:cNvSpPr>
          <p:nvPr/>
        </p:nvSpPr>
        <p:spPr bwMode="auto">
          <a:xfrm>
            <a:off x="152400" y="974725"/>
            <a:ext cx="8991600" cy="2287588"/>
          </a:xfrm>
          <a:prstGeom prst="rect">
            <a:avLst/>
          </a:prstGeom>
          <a:noFill/>
          <a:ln w="9525">
            <a:noFill/>
            <a:miter lim="800000"/>
            <a:headEnd/>
            <a:tailEnd/>
          </a:ln>
        </p:spPr>
        <p:txBody>
          <a:bodyPr>
            <a:spAutoFit/>
          </a:bodyPr>
          <a:lstStyle/>
          <a:p>
            <a:pPr>
              <a:spcBef>
                <a:spcPct val="50000"/>
              </a:spcBef>
            </a:pPr>
            <a:r>
              <a:rPr lang="en-US" sz="4800">
                <a:latin typeface="Times New Roman" pitchFamily="18" charset="0"/>
                <a:cs typeface="Times New Roman" pitchFamily="18" charset="0"/>
              </a:rPr>
              <a:t> 2/ Nhà vua làm gì khi biết dân chúng truyền tụng nhau bài ca lên án mình ?</a:t>
            </a:r>
          </a:p>
        </p:txBody>
      </p:sp>
      <p:sp>
        <p:nvSpPr>
          <p:cNvPr id="34821" name="Text Box 5"/>
          <p:cNvSpPr txBox="1">
            <a:spLocks noChangeArrowheads="1"/>
          </p:cNvSpPr>
          <p:nvPr/>
        </p:nvSpPr>
        <p:spPr bwMode="auto">
          <a:xfrm>
            <a:off x="152400" y="3260725"/>
            <a:ext cx="8915400" cy="3140075"/>
          </a:xfrm>
          <a:prstGeom prst="rect">
            <a:avLst/>
          </a:prstGeom>
          <a:solidFill>
            <a:srgbClr val="FF6699"/>
          </a:solidFill>
          <a:ln w="9525">
            <a:noFill/>
            <a:miter lim="800000"/>
            <a:headEnd/>
            <a:tailEnd/>
          </a:ln>
        </p:spPr>
        <p:txBody>
          <a:bodyPr>
            <a:spAutoFit/>
          </a:bodyPr>
          <a:lstStyle/>
          <a:p>
            <a:pPr>
              <a:spcBef>
                <a:spcPct val="50000"/>
              </a:spcBef>
            </a:pPr>
            <a:r>
              <a:rPr lang="en-US" sz="4000">
                <a:solidFill>
                  <a:srgbClr val="000099"/>
                </a:solidFill>
                <a:latin typeface="Times New Roman" pitchFamily="18" charset="0"/>
                <a:cs typeface="Times New Roman" pitchFamily="18" charset="0"/>
              </a:rPr>
              <a:t>*Nhà vua ra lệnh lùng bắt kỳ được kẻ sáng tác bài ca phản loạn ấy. Vì không thể tìm được ai là tác giả của bài hát, nhà vua hạ lệnh tống giam tất cả các nhà thơ và nghệ nhân hát rong.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4819"/>
                                        </p:tgtEl>
                                        <p:attrNameLst>
                                          <p:attrName>style.visibility</p:attrName>
                                        </p:attrNameLst>
                                      </p:cBhvr>
                                      <p:to>
                                        <p:strVal val="visible"/>
                                      </p:to>
                                    </p:set>
                                    <p:animEffect transition="in" filter="strips(downLeft)">
                                      <p:cBhvr>
                                        <p:cTn id="7" dur="500"/>
                                        <p:tgtEl>
                                          <p:spTgt spid="3481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4821"/>
                                        </p:tgtEl>
                                        <p:attrNameLst>
                                          <p:attrName>style.visibility</p:attrName>
                                        </p:attrNameLst>
                                      </p:cBhvr>
                                      <p:to>
                                        <p:strVal val="visible"/>
                                      </p:to>
                                    </p:set>
                                    <p:animEffect transition="in" filter="strips(downLeft)">
                                      <p:cBhvr>
                                        <p:cTn id="12" dur="500"/>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p:bldP spid="348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1524000" y="319088"/>
            <a:ext cx="60198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tìm hiểu</a:t>
            </a:r>
            <a:endParaRPr lang="en-US" sz="3600" kern="10">
              <a:ln w="9525">
                <a:round/>
                <a:headEnd/>
                <a:tailEnd/>
              </a:ln>
              <a:solidFill>
                <a:srgbClr val="FF0000"/>
              </a:solidFill>
              <a:latin typeface="Arial"/>
              <a:cs typeface="Arial"/>
            </a:endParaRPr>
          </a:p>
        </p:txBody>
      </p:sp>
      <p:sp>
        <p:nvSpPr>
          <p:cNvPr id="10245" name="Text Box 5"/>
          <p:cNvSpPr txBox="1">
            <a:spLocks noChangeArrowheads="1"/>
          </p:cNvSpPr>
          <p:nvPr/>
        </p:nvSpPr>
        <p:spPr bwMode="auto">
          <a:xfrm>
            <a:off x="152400" y="1004888"/>
            <a:ext cx="8991600" cy="1570037"/>
          </a:xfrm>
          <a:prstGeom prst="rect">
            <a:avLst/>
          </a:prstGeom>
          <a:noFill/>
          <a:ln w="9525">
            <a:noFill/>
            <a:miter lim="800000"/>
            <a:headEnd/>
            <a:tailEnd/>
          </a:ln>
        </p:spPr>
        <p:txBody>
          <a:bodyPr>
            <a:spAutoFit/>
          </a:bodyPr>
          <a:lstStyle/>
          <a:p>
            <a:pPr>
              <a:spcBef>
                <a:spcPct val="50000"/>
              </a:spcBef>
            </a:pPr>
            <a:r>
              <a:rPr lang="en-US" sz="4800">
                <a:latin typeface="Times New Roman" pitchFamily="18" charset="0"/>
                <a:cs typeface="Times New Roman" pitchFamily="18" charset="0"/>
              </a:rPr>
              <a:t>3/ Trước sự đe doạ của nhà vua thái độ của mọi người như thế nào ?</a:t>
            </a:r>
          </a:p>
        </p:txBody>
      </p:sp>
      <p:sp>
        <p:nvSpPr>
          <p:cNvPr id="10246" name="Text Box 6"/>
          <p:cNvSpPr txBox="1">
            <a:spLocks noChangeArrowheads="1"/>
          </p:cNvSpPr>
          <p:nvPr/>
        </p:nvSpPr>
        <p:spPr bwMode="auto">
          <a:xfrm>
            <a:off x="152400" y="2971800"/>
            <a:ext cx="8915400" cy="2940050"/>
          </a:xfrm>
          <a:prstGeom prst="rect">
            <a:avLst/>
          </a:prstGeom>
          <a:solidFill>
            <a:srgbClr val="FF6699"/>
          </a:solidFill>
          <a:ln w="9525">
            <a:noFill/>
            <a:miter lim="800000"/>
            <a:headEnd/>
            <a:tailEnd/>
          </a:ln>
        </p:spPr>
        <p:txBody>
          <a:bodyPr>
            <a:spAutoFit/>
          </a:bodyPr>
          <a:lstStyle/>
          <a:p>
            <a:pPr>
              <a:spcBef>
                <a:spcPct val="50000"/>
              </a:spcBef>
            </a:pPr>
            <a:r>
              <a:rPr lang="en-US" sz="5000">
                <a:latin typeface="Times New Roman" pitchFamily="18" charset="0"/>
                <a:cs typeface="Times New Roman" pitchFamily="18" charset="0"/>
              </a:rPr>
              <a:t>  </a:t>
            </a:r>
            <a:r>
              <a:rPr lang="en-US" sz="4500">
                <a:latin typeface="Times New Roman" pitchFamily="18" charset="0"/>
                <a:cs typeface="Times New Roman" pitchFamily="18" charset="0"/>
              </a:rPr>
              <a:t>*Các nhà thơ, các nghệ nhân lần lượt khuất phục. Họ hát lên những bài ca tụng nhà vua. Duy chỉ có một nhà thơ trước sau vẫn im lặng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10245">
                                            <p:txEl>
                                              <p:pRg st="0" end="0"/>
                                            </p:txEl>
                                          </p:spTgt>
                                        </p:tgtEl>
                                        <p:attrNameLst>
                                          <p:attrName>style.visibility</p:attrName>
                                        </p:attrNameLst>
                                      </p:cBhvr>
                                      <p:to>
                                        <p:strVal val="visible"/>
                                      </p:to>
                                    </p:set>
                                    <p:anim calcmode="discrete" valueType="clr">
                                      <p:cBhvr override="childStyle">
                                        <p:cTn id="7" dur="80"/>
                                        <p:tgtEl>
                                          <p:spTgt spid="1024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4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0245">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246"/>
                                        </p:tgtEl>
                                        <p:attrNameLst>
                                          <p:attrName>style.visibility</p:attrName>
                                        </p:attrNameLst>
                                      </p:cBhvr>
                                      <p:to>
                                        <p:strVal val="visible"/>
                                      </p:to>
                                    </p:set>
                                    <p:animEffect transition="in" filter="strips(downLeft)">
                                      <p:cBhvr>
                                        <p:cTn id="14"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p:cNvSpPr>
            <a:spLocks noChangeArrowheads="1" noChangeShapeType="1" noTextEdit="1"/>
          </p:cNvSpPr>
          <p:nvPr/>
        </p:nvSpPr>
        <p:spPr bwMode="auto">
          <a:xfrm>
            <a:off x="1524000" y="0"/>
            <a:ext cx="61722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tìm hiểu</a:t>
            </a:r>
            <a:endParaRPr lang="en-US" sz="3600" kern="10">
              <a:ln w="9525">
                <a:round/>
                <a:headEnd/>
                <a:tailEnd/>
              </a:ln>
              <a:solidFill>
                <a:srgbClr val="FF0000"/>
              </a:solidFill>
              <a:latin typeface="Arial"/>
              <a:cs typeface="Arial"/>
            </a:endParaRPr>
          </a:p>
        </p:txBody>
      </p:sp>
      <p:sp>
        <p:nvSpPr>
          <p:cNvPr id="11269" name="Text Box 5"/>
          <p:cNvSpPr txBox="1">
            <a:spLocks noChangeArrowheads="1"/>
          </p:cNvSpPr>
          <p:nvPr/>
        </p:nvSpPr>
        <p:spPr bwMode="auto">
          <a:xfrm>
            <a:off x="0" y="958850"/>
            <a:ext cx="8915400" cy="1555750"/>
          </a:xfrm>
          <a:prstGeom prst="rect">
            <a:avLst/>
          </a:prstGeom>
          <a:noFill/>
          <a:ln w="9525">
            <a:noFill/>
            <a:miter lim="800000"/>
            <a:headEnd/>
            <a:tailEnd/>
          </a:ln>
        </p:spPr>
        <p:txBody>
          <a:bodyPr>
            <a:spAutoFit/>
          </a:bodyPr>
          <a:lstStyle/>
          <a:p>
            <a:pPr>
              <a:spcBef>
                <a:spcPct val="50000"/>
              </a:spcBef>
            </a:pPr>
            <a:r>
              <a:rPr lang="en-US" sz="4800">
                <a:latin typeface="Times New Roman" pitchFamily="18" charset="0"/>
                <a:cs typeface="Times New Roman" pitchFamily="18" charset="0"/>
              </a:rPr>
              <a:t> 4/ Vì sao nhà vua phải thay đổi thái độ ?</a:t>
            </a:r>
          </a:p>
        </p:txBody>
      </p:sp>
      <p:sp>
        <p:nvSpPr>
          <p:cNvPr id="11271" name="Text Box 7"/>
          <p:cNvSpPr txBox="1">
            <a:spLocks noChangeArrowheads="1"/>
          </p:cNvSpPr>
          <p:nvPr/>
        </p:nvSpPr>
        <p:spPr bwMode="auto">
          <a:xfrm>
            <a:off x="0" y="2743200"/>
            <a:ext cx="9144000" cy="3751263"/>
          </a:xfrm>
          <a:prstGeom prst="rect">
            <a:avLst/>
          </a:prstGeom>
          <a:solidFill>
            <a:srgbClr val="FF6699"/>
          </a:solidFill>
          <a:ln w="9525">
            <a:noFill/>
            <a:miter lim="800000"/>
            <a:headEnd/>
            <a:tailEnd/>
          </a:ln>
        </p:spPr>
        <p:txBody>
          <a:bodyPr>
            <a:spAutoFit/>
          </a:bodyPr>
          <a:lstStyle/>
          <a:p>
            <a:pPr>
              <a:spcBef>
                <a:spcPct val="50000"/>
              </a:spcBef>
            </a:pPr>
            <a:r>
              <a:rPr lang="en-US" sz="4800">
                <a:latin typeface="Times New Roman" pitchFamily="18" charset="0"/>
                <a:cs typeface="Times New Roman" pitchFamily="18" charset="0"/>
              </a:rPr>
              <a:t>  *Nhà vua thay đổi thái độ vì thực sự khâm phục, kính trọng lòng trung thực và khí phách của nhà thơ bị lửa thiêu cháy, nhất định không chịu nói sai sự thật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animEffect transition="in" filter="strips(downLeft)">
                                      <p:cBhvr>
                                        <p:cTn id="7" dur="500"/>
                                        <p:tgtEl>
                                          <p:spTgt spid="112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1271"/>
                                        </p:tgtEl>
                                        <p:attrNameLst>
                                          <p:attrName>style.visibility</p:attrName>
                                        </p:attrNameLst>
                                      </p:cBhvr>
                                      <p:to>
                                        <p:strVal val="visible"/>
                                      </p:to>
                                    </p:set>
                                    <p:animEffect transition="in" filter="strips(downLeft)">
                                      <p:cBhvr>
                                        <p:cTn id="12"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scan000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4"/>
          <p:cNvSpPr>
            <a:spLocks noChangeArrowheads="1"/>
          </p:cNvSpPr>
          <p:nvPr/>
        </p:nvSpPr>
        <p:spPr bwMode="auto">
          <a:xfrm>
            <a:off x="1676400" y="914400"/>
            <a:ext cx="6477000" cy="4038600"/>
          </a:xfrm>
          <a:prstGeom prst="cloudCallout">
            <a:avLst>
              <a:gd name="adj1" fmla="val -47968"/>
              <a:gd name="adj2" fmla="val 69458"/>
            </a:avLst>
          </a:prstGeom>
          <a:solidFill>
            <a:schemeClr val="accent1"/>
          </a:solidFill>
          <a:ln w="9525">
            <a:solidFill>
              <a:schemeClr val="tx1"/>
            </a:solidFill>
            <a:round/>
            <a:headEnd/>
            <a:tailEnd/>
          </a:ln>
        </p:spPr>
        <p:txBody>
          <a:bodyPr/>
          <a:lstStyle/>
          <a:p>
            <a:pPr algn="ctr"/>
            <a:r>
              <a:rPr lang="en-US" sz="5000">
                <a:latin typeface="Times New Roman" pitchFamily="18" charset="0"/>
                <a:cs typeface="Times New Roman" pitchFamily="18" charset="0"/>
              </a:rPr>
              <a:t>Kể theo cặp và trao đổi ý nghĩa câu chuyện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6"/>
          <p:cNvSpPr>
            <a:spLocks noChangeArrowheads="1"/>
          </p:cNvSpPr>
          <p:nvPr/>
        </p:nvSpPr>
        <p:spPr bwMode="auto">
          <a:xfrm>
            <a:off x="2057400" y="1600200"/>
            <a:ext cx="5410200" cy="3124200"/>
          </a:xfrm>
          <a:prstGeom prst="horizontalScroll">
            <a:avLst>
              <a:gd name="adj" fmla="val 12500"/>
            </a:avLst>
          </a:prstGeom>
          <a:solidFill>
            <a:schemeClr val="accent1"/>
          </a:solidFill>
          <a:ln w="9525">
            <a:solidFill>
              <a:schemeClr val="tx1"/>
            </a:solidFill>
            <a:round/>
            <a:headEnd/>
            <a:tailEnd/>
          </a:ln>
        </p:spPr>
        <p:txBody>
          <a:bodyPr wrap="none" anchor="ctr"/>
          <a:lstStyle/>
          <a:p>
            <a:pPr algn="ctr"/>
            <a:r>
              <a:rPr lang="en-US" sz="5000">
                <a:latin typeface="Times New Roman" pitchFamily="18" charset="0"/>
              </a:rPr>
              <a:t>Thi kể trước lớp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WordArt 4"/>
          <p:cNvSpPr>
            <a:spLocks noChangeArrowheads="1" noChangeShapeType="1" noTextEdit="1"/>
          </p:cNvSpPr>
          <p:nvPr/>
        </p:nvSpPr>
        <p:spPr bwMode="auto">
          <a:xfrm>
            <a:off x="533400" y="0"/>
            <a:ext cx="4267200" cy="1752600"/>
          </a:xfrm>
          <a:prstGeom prst="rect">
            <a:avLst/>
          </a:prstGeom>
        </p:spPr>
        <p:txBody>
          <a:bodyPr wrap="none" fromWordArt="1">
            <a:prstTxWarp prst="textWave1">
              <a:avLst>
                <a:gd name="adj1" fmla="val 13005"/>
                <a:gd name="adj2" fmla="val 0"/>
              </a:avLst>
            </a:prstTxWarp>
            <a:scene3d>
              <a:camera prst="legacyPerspectiveBottom"/>
              <a:lightRig rig="legacyFlat3" dir="t"/>
            </a:scene3d>
            <a:sp3d extrusionH="3630600" prstMaterial="legacyMatte">
              <a:extrusionClr>
                <a:srgbClr val="FF6699"/>
              </a:extrusionClr>
            </a:sp3d>
          </a:bodyPr>
          <a:lstStyle/>
          <a:p>
            <a:pPr algn="ctr"/>
            <a:r>
              <a:rPr lang="en-US" sz="3600" kern="10">
                <a:ln w="9525">
                  <a:round/>
                  <a:headEnd/>
                  <a:tailEnd/>
                </a:ln>
                <a:solidFill>
                  <a:srgbClr val="003300"/>
                </a:solidFill>
                <a:latin typeface="Arial"/>
                <a:cs typeface="Arial"/>
              </a:rPr>
              <a:t>Củng cố :</a:t>
            </a:r>
          </a:p>
        </p:txBody>
      </p:sp>
      <p:sp>
        <p:nvSpPr>
          <p:cNvPr id="24581" name="Text Box 5"/>
          <p:cNvSpPr txBox="1">
            <a:spLocks noChangeArrowheads="1"/>
          </p:cNvSpPr>
          <p:nvPr/>
        </p:nvSpPr>
        <p:spPr bwMode="auto">
          <a:xfrm>
            <a:off x="0" y="2346325"/>
            <a:ext cx="9144000" cy="1920875"/>
          </a:xfrm>
          <a:prstGeom prst="rect">
            <a:avLst/>
          </a:prstGeom>
          <a:noFill/>
          <a:ln w="9525">
            <a:noFill/>
            <a:miter lim="800000"/>
            <a:headEnd/>
            <a:tailEnd/>
          </a:ln>
        </p:spPr>
        <p:txBody>
          <a:bodyPr>
            <a:spAutoFit/>
          </a:bodyPr>
          <a:lstStyle/>
          <a:p>
            <a:pPr>
              <a:spcBef>
                <a:spcPct val="50000"/>
              </a:spcBef>
            </a:pPr>
            <a:r>
              <a:rPr lang="en-US" sz="4800" b="1"/>
              <a:t> </a:t>
            </a:r>
            <a:r>
              <a:rPr lang="en-US" sz="6000" b="1">
                <a:latin typeface="Times New Roman" pitchFamily="18" charset="0"/>
              </a:rPr>
              <a:t>- Qua câu chuyện em học được điều gì?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strips(downLeft)">
                                      <p:cBhvr>
                                        <p:cTn id="7" dur="500"/>
                                        <p:tgtEl>
                                          <p:spTgt spid="2458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4581"/>
                                        </p:tgtEl>
                                        <p:attrNameLst>
                                          <p:attrName>style.visibility</p:attrName>
                                        </p:attrNameLst>
                                      </p:cBhvr>
                                      <p:to>
                                        <p:strVal val="visible"/>
                                      </p:to>
                                    </p:set>
                                    <p:animEffect transition="in" filter="strips(downLeft)">
                                      <p:cBhvr>
                                        <p:cTn id="12" dur="5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1" descr="chu he"/>
          <p:cNvPicPr>
            <a:picLocks noChangeAspect="1" noChangeArrowheads="1" noCrop="1"/>
          </p:cNvPicPr>
          <p:nvPr/>
        </p:nvPicPr>
        <p:blipFill>
          <a:blip r:embed="rId2"/>
          <a:srcRect/>
          <a:stretch>
            <a:fillRect/>
          </a:stretch>
        </p:blipFill>
        <p:spPr bwMode="auto">
          <a:xfrm>
            <a:off x="152400" y="4200525"/>
            <a:ext cx="1928813" cy="2657475"/>
          </a:xfrm>
          <a:prstGeom prst="rect">
            <a:avLst/>
          </a:prstGeom>
          <a:noFill/>
          <a:ln w="9525">
            <a:noFill/>
            <a:miter lim="800000"/>
            <a:headEnd/>
            <a:tailEnd/>
          </a:ln>
        </p:spPr>
      </p:pic>
      <p:sp>
        <p:nvSpPr>
          <p:cNvPr id="5" name="WordArt 7"/>
          <p:cNvSpPr>
            <a:spLocks noChangeArrowheads="1" noChangeShapeType="1" noTextEdit="1"/>
          </p:cNvSpPr>
          <p:nvPr/>
        </p:nvSpPr>
        <p:spPr bwMode="auto">
          <a:xfrm>
            <a:off x="1752600" y="-109538"/>
            <a:ext cx="5943600" cy="2090738"/>
          </a:xfrm>
          <a:prstGeom prst="rect">
            <a:avLst/>
          </a:prstGeom>
        </p:spPr>
        <p:txBody>
          <a:bodyPr wrap="none" fromWordArt="1">
            <a:prstTxWarp prst="textCanDown">
              <a:avLst>
                <a:gd name="adj" fmla="val 33333"/>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Bài học kết thúc</a:t>
            </a:r>
          </a:p>
        </p:txBody>
      </p:sp>
      <p:sp>
        <p:nvSpPr>
          <p:cNvPr id="6" name="Text Box 8"/>
          <p:cNvSpPr txBox="1">
            <a:spLocks noChangeArrowheads="1"/>
          </p:cNvSpPr>
          <p:nvPr/>
        </p:nvSpPr>
        <p:spPr bwMode="auto">
          <a:xfrm>
            <a:off x="457200" y="2209800"/>
            <a:ext cx="8305800" cy="2635250"/>
          </a:xfrm>
          <a:prstGeom prst="rect">
            <a:avLst/>
          </a:prstGeom>
          <a:noFill/>
          <a:ln w="9525">
            <a:noFill/>
            <a:miter lim="800000"/>
            <a:headEnd/>
            <a:tailEnd/>
          </a:ln>
          <a:effectLst/>
        </p:spPr>
        <p:txBody>
          <a:bodyPr>
            <a:spAutoFit/>
          </a:bodyPr>
          <a:lstStyle/>
          <a:p>
            <a:pPr algn="ctr">
              <a:spcBef>
                <a:spcPct val="50000"/>
              </a:spcBef>
              <a:defRPr/>
            </a:pPr>
            <a:endParaRPr lang="en-US" b="1" dirty="0">
              <a:solidFill>
                <a:srgbClr val="FF0066"/>
              </a:solidFill>
              <a:effectLst>
                <a:outerShdw blurRad="38100" dist="38100" dir="2700000" algn="tl">
                  <a:srgbClr val="C0C0C0"/>
                </a:outerShdw>
              </a:effectLst>
              <a:latin typeface=".VnTimeH" pitchFamily="34" charset="0"/>
            </a:endParaRPr>
          </a:p>
          <a:p>
            <a:pPr algn="ctr">
              <a:spcBef>
                <a:spcPct val="50000"/>
              </a:spcBef>
              <a:defRPr/>
            </a:pPr>
            <a:r>
              <a:rPr lang="en-US" b="1" dirty="0" err="1">
                <a:solidFill>
                  <a:srgbClr val="FF0066"/>
                </a:solidFill>
                <a:effectLst>
                  <a:outerShdw blurRad="38100" dist="38100" dir="2700000" algn="tl">
                    <a:srgbClr val="C0C0C0"/>
                  </a:outerShdw>
                </a:effectLst>
                <a:latin typeface="Times New Roman" pitchFamily="18" charset="0"/>
              </a:rPr>
              <a:t>Cảm</a:t>
            </a:r>
            <a:r>
              <a:rPr lang="en-US" b="1" dirty="0">
                <a:solidFill>
                  <a:srgbClr val="FF0066"/>
                </a:solidFill>
                <a:effectLst>
                  <a:outerShdw blurRad="38100" dist="38100" dir="2700000" algn="tl">
                    <a:srgbClr val="C0C0C0"/>
                  </a:outerShdw>
                </a:effectLst>
                <a:latin typeface="Times New Roman" pitchFamily="18" charset="0"/>
              </a:rPr>
              <a:t> </a:t>
            </a:r>
            <a:r>
              <a:rPr lang="en-US" b="1" dirty="0" err="1">
                <a:solidFill>
                  <a:srgbClr val="FF0066"/>
                </a:solidFill>
                <a:effectLst>
                  <a:outerShdw blurRad="38100" dist="38100" dir="2700000" algn="tl">
                    <a:srgbClr val="C0C0C0"/>
                  </a:outerShdw>
                </a:effectLst>
                <a:latin typeface="Times New Roman" pitchFamily="18" charset="0"/>
              </a:rPr>
              <a:t>ơn</a:t>
            </a:r>
            <a:r>
              <a:rPr lang="en-US" b="1" dirty="0">
                <a:solidFill>
                  <a:srgbClr val="FF0066"/>
                </a:solidFill>
                <a:effectLst>
                  <a:outerShdw blurRad="38100" dist="38100" dir="2700000" algn="tl">
                    <a:srgbClr val="C0C0C0"/>
                  </a:outerShdw>
                </a:effectLst>
                <a:latin typeface="Times New Roman" pitchFamily="18" charset="0"/>
              </a:rPr>
              <a:t> </a:t>
            </a:r>
            <a:r>
              <a:rPr lang="en-US" b="1" dirty="0" err="1">
                <a:solidFill>
                  <a:srgbClr val="FF0066"/>
                </a:solidFill>
                <a:effectLst>
                  <a:outerShdw blurRad="38100" dist="38100" dir="2700000" algn="tl">
                    <a:srgbClr val="C0C0C0"/>
                  </a:outerShdw>
                </a:effectLst>
                <a:latin typeface="Times New Roman" pitchFamily="18" charset="0"/>
              </a:rPr>
              <a:t>các</a:t>
            </a:r>
            <a:r>
              <a:rPr lang="en-US" b="1" dirty="0">
                <a:solidFill>
                  <a:srgbClr val="FF0066"/>
                </a:solidFill>
                <a:effectLst>
                  <a:outerShdw blurRad="38100" dist="38100" dir="2700000" algn="tl">
                    <a:srgbClr val="C0C0C0"/>
                  </a:outerShdw>
                </a:effectLst>
                <a:latin typeface="Times New Roman" pitchFamily="18" charset="0"/>
              </a:rPr>
              <a:t> </a:t>
            </a:r>
            <a:r>
              <a:rPr lang="en-US" b="1" dirty="0" err="1">
                <a:solidFill>
                  <a:srgbClr val="FF0066"/>
                </a:solidFill>
                <a:effectLst>
                  <a:outerShdw blurRad="38100" dist="38100" dir="2700000" algn="tl">
                    <a:srgbClr val="C0C0C0"/>
                  </a:outerShdw>
                </a:effectLst>
                <a:latin typeface="Times New Roman" pitchFamily="18" charset="0"/>
              </a:rPr>
              <a:t>thầy</a:t>
            </a:r>
            <a:r>
              <a:rPr lang="en-US" b="1" dirty="0">
                <a:solidFill>
                  <a:srgbClr val="FF0066"/>
                </a:solidFill>
                <a:effectLst>
                  <a:outerShdw blurRad="38100" dist="38100" dir="2700000" algn="tl">
                    <a:srgbClr val="C0C0C0"/>
                  </a:outerShdw>
                </a:effectLst>
                <a:latin typeface="Times New Roman" pitchFamily="18" charset="0"/>
              </a:rPr>
              <a:t>, </a:t>
            </a:r>
            <a:r>
              <a:rPr lang="en-US" b="1" dirty="0" err="1">
                <a:solidFill>
                  <a:srgbClr val="FF0066"/>
                </a:solidFill>
                <a:effectLst>
                  <a:outerShdw blurRad="38100" dist="38100" dir="2700000" algn="tl">
                    <a:srgbClr val="C0C0C0"/>
                  </a:outerShdw>
                </a:effectLst>
                <a:latin typeface="Times New Roman" pitchFamily="18" charset="0"/>
              </a:rPr>
              <a:t>cô</a:t>
            </a:r>
            <a:r>
              <a:rPr lang="en-US" b="1" dirty="0">
                <a:solidFill>
                  <a:srgbClr val="FF0066"/>
                </a:solidFill>
                <a:effectLst>
                  <a:outerShdw blurRad="38100" dist="38100" dir="2700000" algn="tl">
                    <a:srgbClr val="C0C0C0"/>
                  </a:outerShdw>
                </a:effectLst>
                <a:latin typeface="Times New Roman" pitchFamily="18" charset="0"/>
              </a:rPr>
              <a:t> </a:t>
            </a:r>
            <a:r>
              <a:rPr lang="en-US" b="1" dirty="0" err="1">
                <a:solidFill>
                  <a:srgbClr val="FF0066"/>
                </a:solidFill>
                <a:effectLst>
                  <a:outerShdw blurRad="38100" dist="38100" dir="2700000" algn="tl">
                    <a:srgbClr val="C0C0C0"/>
                  </a:outerShdw>
                </a:effectLst>
                <a:latin typeface="Times New Roman" pitchFamily="18" charset="0"/>
              </a:rPr>
              <a:t>và</a:t>
            </a:r>
            <a:r>
              <a:rPr lang="en-US" b="1" dirty="0">
                <a:solidFill>
                  <a:srgbClr val="FF0066"/>
                </a:solidFill>
                <a:effectLst>
                  <a:outerShdw blurRad="38100" dist="38100" dir="2700000" algn="tl">
                    <a:srgbClr val="C0C0C0"/>
                  </a:outerShdw>
                </a:effectLst>
                <a:latin typeface="Times New Roman" pitchFamily="18" charset="0"/>
              </a:rPr>
              <a:t> </a:t>
            </a:r>
            <a:r>
              <a:rPr lang="en-US" b="1" dirty="0" err="1">
                <a:solidFill>
                  <a:srgbClr val="FF0066"/>
                </a:solidFill>
                <a:effectLst>
                  <a:outerShdw blurRad="38100" dist="38100" dir="2700000" algn="tl">
                    <a:srgbClr val="C0C0C0"/>
                  </a:outerShdw>
                </a:effectLst>
                <a:latin typeface="Times New Roman" pitchFamily="18" charset="0"/>
              </a:rPr>
              <a:t>các</a:t>
            </a:r>
            <a:r>
              <a:rPr lang="en-US" b="1" dirty="0">
                <a:solidFill>
                  <a:srgbClr val="FF0066"/>
                </a:solidFill>
                <a:effectLst>
                  <a:outerShdw blurRad="38100" dist="38100" dir="2700000" algn="tl">
                    <a:srgbClr val="C0C0C0"/>
                  </a:outerShdw>
                </a:effectLst>
                <a:latin typeface="Times New Roman" pitchFamily="18" charset="0"/>
              </a:rPr>
              <a:t> </a:t>
            </a:r>
            <a:r>
              <a:rPr lang="en-US" b="1" dirty="0" err="1">
                <a:solidFill>
                  <a:srgbClr val="FF0066"/>
                </a:solidFill>
                <a:effectLst>
                  <a:outerShdw blurRad="38100" dist="38100" dir="2700000" algn="tl">
                    <a:srgbClr val="C0C0C0"/>
                  </a:outerShdw>
                </a:effectLst>
                <a:latin typeface="Times New Roman" pitchFamily="18" charset="0"/>
              </a:rPr>
              <a:t>em</a:t>
            </a:r>
            <a:r>
              <a:rPr lang="en-US" b="1" dirty="0">
                <a:solidFill>
                  <a:srgbClr val="FF0066"/>
                </a:solidFill>
                <a:effectLst>
                  <a:outerShdw blurRad="38100" dist="38100" dir="2700000" algn="tl">
                    <a:srgbClr val="C0C0C0"/>
                  </a:outerShdw>
                </a:effectLst>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1"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heel(4)">
                                      <p:cBhvr>
                                        <p:cTn id="11"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228600" y="762000"/>
            <a:ext cx="4800600" cy="823913"/>
          </a:xfrm>
          <a:prstGeom prst="rect">
            <a:avLst/>
          </a:prstGeom>
          <a:noFill/>
          <a:ln w="9525">
            <a:noFill/>
            <a:miter lim="800000"/>
            <a:headEnd/>
            <a:tailEnd/>
          </a:ln>
        </p:spPr>
        <p:txBody>
          <a:bodyPr>
            <a:spAutoFit/>
          </a:bodyPr>
          <a:lstStyle/>
          <a:p>
            <a:pPr>
              <a:spcBef>
                <a:spcPct val="50000"/>
              </a:spcBef>
            </a:pPr>
            <a:r>
              <a:rPr lang="en-US" sz="4800" u="sng">
                <a:latin typeface="Times New Roman" pitchFamily="18" charset="0"/>
                <a:cs typeface="Times New Roman" pitchFamily="18" charset="0"/>
              </a:rPr>
              <a:t>Kiểm tra bài cũ</a:t>
            </a:r>
            <a:r>
              <a:rPr lang="en-US" sz="4800">
                <a:latin typeface="Times New Roman" pitchFamily="18" charset="0"/>
                <a:cs typeface="Times New Roman" pitchFamily="18" charset="0"/>
              </a:rPr>
              <a:t> :</a:t>
            </a:r>
          </a:p>
        </p:txBody>
      </p:sp>
      <p:sp>
        <p:nvSpPr>
          <p:cNvPr id="3077" name="WordArt 5"/>
          <p:cNvSpPr>
            <a:spLocks noChangeArrowheads="1" noChangeShapeType="1" noTextEdit="1"/>
          </p:cNvSpPr>
          <p:nvPr/>
        </p:nvSpPr>
        <p:spPr bwMode="auto">
          <a:xfrm>
            <a:off x="304800" y="2133600"/>
            <a:ext cx="8610600" cy="1295400"/>
          </a:xfrm>
          <a:prstGeom prst="rect">
            <a:avLst/>
          </a:prstGeom>
        </p:spPr>
        <p:txBody>
          <a:bodyPr wrap="none" fromWordArt="1">
            <a:prstTxWarp prst="textDeflate">
              <a:avLst>
                <a:gd name="adj" fmla="val 18750"/>
              </a:avLst>
            </a:prstTxWarp>
            <a:scene3d>
              <a:camera prst="legacyPerspectiveTopRight"/>
              <a:lightRig rig="legacyFlat3" dir="b"/>
            </a:scene3d>
            <a:sp3d extrusionH="430200" prstMaterial="legacyMatte">
              <a:extrusionClr>
                <a:srgbClr val="FF6699"/>
              </a:extrusionClr>
            </a:sp3d>
          </a:bodyPr>
          <a:lstStyle/>
          <a:p>
            <a:pPr algn="ctr"/>
            <a:r>
              <a:rPr lang="en-US" sz="3600" kern="10">
                <a:ln w="9525">
                  <a:round/>
                  <a:headEnd/>
                  <a:tailEnd/>
                </a:ln>
                <a:solidFill>
                  <a:srgbClr val="0000FF"/>
                </a:solidFill>
                <a:latin typeface="Arial"/>
                <a:cs typeface="Arial"/>
              </a:rPr>
              <a:t>Kể một câu chuyện về lòng nhân hậu</a:t>
            </a:r>
          </a:p>
        </p:txBody>
      </p:sp>
      <p:pic>
        <p:nvPicPr>
          <p:cNvPr id="4100" name="Picture 40" descr="Viết bài"/>
          <p:cNvPicPr>
            <a:picLocks noChangeAspect="1" noChangeArrowheads="1" noCrop="1"/>
          </p:cNvPicPr>
          <p:nvPr/>
        </p:nvPicPr>
        <p:blipFill>
          <a:blip r:embed="rId2"/>
          <a:srcRect/>
          <a:stretch>
            <a:fillRect/>
          </a:stretch>
        </p:blipFill>
        <p:spPr bwMode="auto">
          <a:xfrm>
            <a:off x="7086600" y="0"/>
            <a:ext cx="2057400" cy="2047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strips(downLeft)">
                                      <p:cBhvr>
                                        <p:cTn id="7" dur="500"/>
                                        <p:tgtEl>
                                          <p:spTgt spid="307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077"/>
                                        </p:tgtEl>
                                        <p:attrNameLst>
                                          <p:attrName>style.visibility</p:attrName>
                                        </p:attrNameLst>
                                      </p:cBhvr>
                                      <p:to>
                                        <p:strVal val="visible"/>
                                      </p:to>
                                    </p:set>
                                    <p:animEffect transition="in" filter="strips(downLeft)">
                                      <p:cBhvr>
                                        <p:cTn id="12"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can000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WordArt 5"/>
          <p:cNvSpPr>
            <a:spLocks noChangeArrowheads="1" noChangeShapeType="1" noTextEdit="1"/>
          </p:cNvSpPr>
          <p:nvPr/>
        </p:nvSpPr>
        <p:spPr bwMode="auto">
          <a:xfrm>
            <a:off x="1295400" y="1676400"/>
            <a:ext cx="6858000" cy="1066800"/>
          </a:xfrm>
          <a:prstGeom prst="rect">
            <a:avLst/>
          </a:prstGeom>
        </p:spPr>
        <p:txBody>
          <a:bodyPr wrap="none" fromWordArt="1">
            <a:prstTxWarp prst="textPlain">
              <a:avLst>
                <a:gd name="adj" fmla="val 50000"/>
              </a:avLst>
            </a:prstTxWarp>
            <a:scene3d>
              <a:camera prst="legacyObliqueBottom"/>
              <a:lightRig rig="legacyFlat3" dir="b"/>
            </a:scene3d>
            <a:sp3d extrusionH="430200" prstMaterial="legacyMatte">
              <a:extrusionClr>
                <a:srgbClr val="FF6699"/>
              </a:extrusionClr>
            </a:sp3d>
          </a:bodyPr>
          <a:lstStyle/>
          <a:p>
            <a:pPr algn="ctr"/>
            <a:r>
              <a:rPr lang="vi-VN" sz="3600" kern="10">
                <a:ln w="9525">
                  <a:round/>
                  <a:headEnd/>
                  <a:tailEnd/>
                </a:ln>
                <a:solidFill>
                  <a:srgbClr val="FF0000"/>
                </a:solidFill>
                <a:latin typeface="Arial"/>
                <a:cs typeface="Arial"/>
              </a:rPr>
              <a:t>Một nhà thơ chân chính</a:t>
            </a:r>
            <a:endParaRPr lang="en-US" sz="3600" kern="10">
              <a:ln w="9525">
                <a:round/>
                <a:headEnd/>
                <a:tailEnd/>
              </a:ln>
              <a:solidFill>
                <a:srgbClr val="FF0000"/>
              </a:solidFill>
              <a:latin typeface="Arial"/>
              <a:cs typeface="Arial"/>
            </a:endParaRPr>
          </a:p>
        </p:txBody>
      </p:sp>
      <p:sp>
        <p:nvSpPr>
          <p:cNvPr id="6148" name="Text Box 9"/>
          <p:cNvSpPr txBox="1">
            <a:spLocks noChangeArrowheads="1"/>
          </p:cNvSpPr>
          <p:nvPr/>
        </p:nvSpPr>
        <p:spPr bwMode="auto">
          <a:xfrm>
            <a:off x="3276600" y="990600"/>
            <a:ext cx="2514600" cy="625475"/>
          </a:xfrm>
          <a:prstGeom prst="rect">
            <a:avLst/>
          </a:prstGeom>
          <a:noFill/>
          <a:ln w="9525">
            <a:noFill/>
            <a:miter lim="800000"/>
            <a:headEnd/>
            <a:tailEnd/>
          </a:ln>
        </p:spPr>
        <p:txBody>
          <a:bodyPr>
            <a:spAutoFit/>
          </a:bodyPr>
          <a:lstStyle/>
          <a:p>
            <a:pPr>
              <a:spcBef>
                <a:spcPct val="50000"/>
              </a:spcBef>
            </a:pPr>
            <a:r>
              <a:rPr lang="en-US" sz="3500" b="1">
                <a:latin typeface="Times New Roman" pitchFamily="18" charset="0"/>
                <a:cs typeface="Times New Roman" pitchFamily="18" charset="0"/>
              </a:rPr>
              <a:t>Kể chuyện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strips(downLeft)">
                                      <p:cBhvr>
                                        <p:cTn id="7"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990600" y="1905000"/>
            <a:ext cx="7772400" cy="2016125"/>
          </a:xfrm>
          <a:prstGeom prst="rect">
            <a:avLst/>
          </a:prstGeom>
          <a:noFill/>
          <a:ln w="9525">
            <a:noFill/>
            <a:miter lim="800000"/>
            <a:headEnd/>
            <a:tailEnd/>
          </a:ln>
        </p:spPr>
        <p:txBody>
          <a:bodyPr>
            <a:spAutoFit/>
          </a:bodyPr>
          <a:lstStyle/>
          <a:p>
            <a:pPr>
              <a:spcBef>
                <a:spcPct val="50000"/>
              </a:spcBef>
            </a:pPr>
            <a:r>
              <a:rPr lang="en-US" sz="5000" b="1">
                <a:latin typeface="Times New Roman" pitchFamily="18" charset="0"/>
                <a:cs typeface="Times New Roman" pitchFamily="18" charset="0"/>
              </a:rPr>
              <a:t> Nghe giáo viên kể chuyện</a:t>
            </a:r>
          </a:p>
          <a:p>
            <a:pPr>
              <a:spcBef>
                <a:spcPct val="50000"/>
              </a:spcBef>
            </a:pPr>
            <a:r>
              <a:rPr lang="en-US" sz="5000" b="1">
                <a:latin typeface="Times New Roman" pitchFamily="18" charset="0"/>
                <a:cs typeface="Times New Roman" pitchFamily="18" charset="0"/>
              </a:rPr>
              <a:t>                  lần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strips(downLeft)">
                                      <p:cBhvr>
                                        <p:cTn id="7"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3"/>
          <p:cNvSpPr>
            <a:spLocks noChangeArrowheads="1"/>
          </p:cNvSpPr>
          <p:nvPr/>
        </p:nvSpPr>
        <p:spPr bwMode="auto">
          <a:xfrm>
            <a:off x="762000" y="609600"/>
            <a:ext cx="7239000" cy="4876800"/>
          </a:xfrm>
          <a:prstGeom prst="irregularSeal1">
            <a:avLst/>
          </a:prstGeom>
          <a:solidFill>
            <a:srgbClr val="00FFFF"/>
          </a:solidFill>
          <a:ln w="9525">
            <a:solidFill>
              <a:schemeClr val="tx1"/>
            </a:solidFill>
            <a:miter lim="800000"/>
            <a:headEnd/>
            <a:tailEnd/>
          </a:ln>
        </p:spPr>
        <p:txBody>
          <a:bodyPr wrap="none" anchor="ctr"/>
          <a:lstStyle/>
          <a:p>
            <a:pPr algn="ctr"/>
            <a:r>
              <a:rPr lang="en-US" sz="6000">
                <a:latin typeface="Times New Roman" pitchFamily="18" charset="0"/>
                <a:cs typeface="Times New Roman" pitchFamily="18" charset="0"/>
              </a:rPr>
              <a:t>Hãy đọc thầm </a:t>
            </a:r>
          </a:p>
          <a:p>
            <a:pPr algn="ctr"/>
            <a:r>
              <a:rPr lang="en-US" sz="6000">
                <a:latin typeface="Times New Roman" pitchFamily="18" charset="0"/>
                <a:cs typeface="Times New Roman" pitchFamily="18" charset="0"/>
              </a:rPr>
              <a:t>câu chuyện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Text Box 6"/>
          <p:cNvSpPr txBox="1">
            <a:spLocks noChangeArrowheads="1"/>
          </p:cNvSpPr>
          <p:nvPr/>
        </p:nvSpPr>
        <p:spPr bwMode="auto">
          <a:xfrm>
            <a:off x="0" y="0"/>
            <a:ext cx="9144000" cy="6670675"/>
          </a:xfrm>
          <a:prstGeom prst="rect">
            <a:avLst/>
          </a:prstGeom>
          <a:noFill/>
          <a:ln w="9525">
            <a:noFill/>
            <a:miter lim="800000"/>
            <a:headEnd/>
            <a:tailEnd/>
          </a:ln>
        </p:spPr>
        <p:txBody>
          <a:bodyPr>
            <a:spAutoFit/>
          </a:bodyPr>
          <a:lstStyle/>
          <a:p>
            <a:pPr>
              <a:spcBef>
                <a:spcPct val="50000"/>
              </a:spcBef>
            </a:pPr>
            <a:r>
              <a:rPr lang="en-US" sz="1500" b="1"/>
              <a:t>       Ngày xưa,ở vương quốc Đa-ghét-xtan có một ông vua nổi tiếng bạo ngược. Dưới triều đại ông nhân dân hết sức lầm than. Thế rồi khắp nơi bỗng truyền đi một bài hát lên án thói hống hách bạo tàn của nhà vua và phơi bày nỗi thống khổ của nhân dân. Một ngày kia bài hát lọt đến tai nhà vua. Ngài lập tức ra lệnh lủng bắt kỳ được kẻ sáng tác bài hát ấy, Các quan đại thần và lính cận vệ ra sức sục sạo nhưng không thế tìm được tác giả bài hát . Vì vậy nhà vua hạ lệnh tống giam tất cả các nhà thơ và những nghệ nhân hát rong.</a:t>
            </a:r>
          </a:p>
          <a:p>
            <a:pPr>
              <a:spcBef>
                <a:spcPct val="50000"/>
              </a:spcBef>
            </a:pPr>
            <a:r>
              <a:rPr lang="en-US" sz="1500" b="1"/>
              <a:t>        Ba hôm sau, tất cả những người đó được giải vào cung, mỗi người phải hát cho nhà vua nghe một bài hát chính mình sáng tác. Các nhà thơ lần lượt tấu lên những bài ca tụng trí tuệ sáng láng, trái tim nhân hậu, sức mạnh kỳ diệu của nhà vua. Duy chỉ có ba nhà thơ im lặng không chịu hát. Nhà vua lệnh thả tất cả còn ba người này thì đem tống giam vào ngục tối. Ba tháng sau ngài cho giải họ từ trong ngục ra và phán:</a:t>
            </a:r>
          </a:p>
          <a:p>
            <a:pPr>
              <a:spcBef>
                <a:spcPct val="50000"/>
              </a:spcBef>
            </a:pPr>
            <a:r>
              <a:rPr lang="en-US" sz="1500" b="1"/>
              <a:t>     - Thế nào, giờ thì các ngươi sẽ hát cho trẫm nghe chứ!.</a:t>
            </a:r>
          </a:p>
          <a:p>
            <a:pPr>
              <a:spcBef>
                <a:spcPct val="50000"/>
              </a:spcBef>
            </a:pPr>
            <a:r>
              <a:rPr lang="en-US" sz="1500" b="1"/>
              <a:t>       Một trong ba người đó lập tức cất lời ca tung quốc vương. Ông ta được thả ngay. Nhà vua sai đem hai người còn lại đến giàn hỏa thiêu và phán:</a:t>
            </a:r>
          </a:p>
          <a:p>
            <a:pPr>
              <a:spcBef>
                <a:spcPct val="50000"/>
              </a:spcBef>
            </a:pPr>
            <a:r>
              <a:rPr lang="en-US" sz="1500" b="1"/>
              <a:t>     - Hãy hát lên cho trẫm nghe. Đây là cơ hội cứu sống các ngươi.</a:t>
            </a:r>
          </a:p>
          <a:p>
            <a:pPr>
              <a:spcBef>
                <a:spcPct val="50000"/>
              </a:spcBef>
            </a:pPr>
            <a:r>
              <a:rPr lang="en-US" sz="1500" b="1"/>
              <a:t>     Một trong hai người hát lên một bài ca ngợi nhà vua và cũng được thả ngay. Còn người cuối cùng vẫn im lặng. Nhà vua tức giận hét lên: </a:t>
            </a:r>
          </a:p>
          <a:p>
            <a:pPr>
              <a:spcBef>
                <a:spcPct val="50000"/>
              </a:spcBef>
            </a:pPr>
            <a:r>
              <a:rPr lang="en-US" sz="1500" b="1"/>
              <a:t>     - Trói hắn lại! Nổi lửa lên.</a:t>
            </a:r>
          </a:p>
          <a:p>
            <a:pPr>
              <a:spcBef>
                <a:spcPct val="50000"/>
              </a:spcBef>
            </a:pPr>
            <a:r>
              <a:rPr lang="en-US" sz="1500" b="1"/>
              <a:t>        Bị trói chặt vào giàn hỏa thiêu, nhà thơ cuối cùng bỗng cất tiếng hát. Bài hát vạch trần tội ác cùa nhà vua. Đó chính là bài ca phản loạn đã lưu truyền khắp đất nước.</a:t>
            </a:r>
          </a:p>
          <a:p>
            <a:pPr>
              <a:spcBef>
                <a:spcPct val="50000"/>
              </a:spcBef>
            </a:pPr>
            <a:r>
              <a:rPr lang="en-US" sz="1500" b="1"/>
              <a:t>         Tiếng hát vang lên, cả hoàng cung run động cùng với ngọn lủa bừng bừng bốc cháy như giận dữ. Nhà vua bất ngờ hét lên:</a:t>
            </a:r>
          </a:p>
          <a:p>
            <a:pPr>
              <a:spcBef>
                <a:spcPct val="50000"/>
              </a:spcBef>
            </a:pPr>
            <a:r>
              <a:rPr lang="en-US" sz="1500" b="1"/>
              <a:t>       - Dập mau lửa đi, dập mau! Cởi trói ngay cho ông ta. Trẫm không thể để mất nhà thơ chân chính độc nhất của nước này  </a:t>
            </a:r>
            <a:endParaRPr lang="en-US" sz="1500" b="1">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strips(downLeft)">
                                      <p:cBhvr>
                                        <p:cTn id="7" dur="5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990600" y="1905000"/>
            <a:ext cx="7772400" cy="2016125"/>
          </a:xfrm>
          <a:prstGeom prst="rect">
            <a:avLst/>
          </a:prstGeom>
          <a:noFill/>
          <a:ln w="9525">
            <a:noFill/>
            <a:miter lim="800000"/>
            <a:headEnd/>
            <a:tailEnd/>
          </a:ln>
        </p:spPr>
        <p:txBody>
          <a:bodyPr>
            <a:spAutoFit/>
          </a:bodyPr>
          <a:lstStyle/>
          <a:p>
            <a:pPr>
              <a:spcBef>
                <a:spcPct val="50000"/>
              </a:spcBef>
            </a:pPr>
            <a:r>
              <a:rPr lang="en-US" sz="5000" b="1">
                <a:latin typeface="Times New Roman" pitchFamily="18" charset="0"/>
                <a:cs typeface="Times New Roman" pitchFamily="18" charset="0"/>
              </a:rPr>
              <a:t> Nghe giáo viên kể chuyện</a:t>
            </a:r>
          </a:p>
          <a:p>
            <a:pPr>
              <a:spcBef>
                <a:spcPct val="50000"/>
              </a:spcBef>
            </a:pPr>
            <a:r>
              <a:rPr lang="en-US" sz="5000" b="1">
                <a:latin typeface="Times New Roman" pitchFamily="18" charset="0"/>
                <a:cs typeface="Times New Roman" pitchFamily="18" charset="0"/>
              </a:rPr>
              <a:t>                  lần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strips(downLeft)">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WordArt 4"/>
          <p:cNvSpPr>
            <a:spLocks noChangeArrowheads="1" noChangeShapeType="1" noTextEdit="1"/>
          </p:cNvSpPr>
          <p:nvPr/>
        </p:nvSpPr>
        <p:spPr bwMode="auto">
          <a:xfrm>
            <a:off x="1524000" y="228600"/>
            <a:ext cx="6248400" cy="990600"/>
          </a:xfrm>
          <a:prstGeom prst="rect">
            <a:avLst/>
          </a:prstGeom>
        </p:spPr>
        <p:txBody>
          <a:bodyPr wrap="none" fromWordArt="1">
            <a:prstTxWarp prst="textCanUp">
              <a:avLst>
                <a:gd name="adj" fmla="val 85713"/>
              </a:avLst>
            </a:prstTxWarp>
            <a:scene3d>
              <a:camera prst="legacyPerspectiveTop"/>
              <a:lightRig rig="legacyFlat3" dir="b"/>
            </a:scene3d>
            <a:sp3d extrusionH="887400" prstMaterial="legacyMatte">
              <a:extrusionClr>
                <a:schemeClr val="hlink"/>
              </a:extrusionClr>
            </a:sp3d>
          </a:bodyPr>
          <a:lstStyle/>
          <a:p>
            <a:pPr algn="ctr"/>
            <a:r>
              <a:rPr lang="vi-VN" sz="3600" kern="10">
                <a:ln w="9525">
                  <a:round/>
                  <a:headEnd/>
                  <a:tailEnd/>
                </a:ln>
                <a:solidFill>
                  <a:srgbClr val="FF0000"/>
                </a:solidFill>
                <a:latin typeface="Arial"/>
                <a:cs typeface="Arial"/>
              </a:rPr>
              <a:t>Hướng dẫn kể chuyện </a:t>
            </a:r>
            <a:endParaRPr lang="en-US" sz="3600" kern="10">
              <a:ln w="9525">
                <a:round/>
                <a:headEnd/>
                <a:tailEnd/>
              </a:ln>
              <a:solidFill>
                <a:srgbClr val="FF0000"/>
              </a:solidFill>
              <a:latin typeface="Arial"/>
              <a:cs typeface="Arial"/>
            </a:endParaRPr>
          </a:p>
        </p:txBody>
      </p:sp>
      <p:sp>
        <p:nvSpPr>
          <p:cNvPr id="7173" name="Text Box 5"/>
          <p:cNvSpPr txBox="1">
            <a:spLocks noChangeArrowheads="1"/>
          </p:cNvSpPr>
          <p:nvPr/>
        </p:nvSpPr>
        <p:spPr bwMode="auto">
          <a:xfrm>
            <a:off x="152400" y="1009650"/>
            <a:ext cx="8991600" cy="2287588"/>
          </a:xfrm>
          <a:prstGeom prst="rect">
            <a:avLst/>
          </a:prstGeom>
          <a:noFill/>
          <a:ln w="9525">
            <a:noFill/>
            <a:miter lim="800000"/>
            <a:headEnd/>
            <a:tailEnd/>
          </a:ln>
        </p:spPr>
        <p:txBody>
          <a:bodyPr>
            <a:spAutoFit/>
          </a:bodyPr>
          <a:lstStyle/>
          <a:p>
            <a:pPr>
              <a:spcBef>
                <a:spcPct val="50000"/>
              </a:spcBef>
            </a:pPr>
            <a:r>
              <a:rPr lang="en-US" sz="4800">
                <a:latin typeface="Times New Roman" pitchFamily="18" charset="0"/>
                <a:cs typeface="Times New Roman" pitchFamily="18" charset="0"/>
              </a:rPr>
              <a:t> 1/ Trước sự bạo ngược của nhà vua, dân chúng phản ứng bằng cách nào ?</a:t>
            </a:r>
          </a:p>
        </p:txBody>
      </p:sp>
      <p:sp>
        <p:nvSpPr>
          <p:cNvPr id="7174" name="Text Box 6"/>
          <p:cNvSpPr txBox="1">
            <a:spLocks noChangeArrowheads="1"/>
          </p:cNvSpPr>
          <p:nvPr/>
        </p:nvSpPr>
        <p:spPr bwMode="auto">
          <a:xfrm>
            <a:off x="152400" y="3278188"/>
            <a:ext cx="8763000" cy="3046412"/>
          </a:xfrm>
          <a:prstGeom prst="rect">
            <a:avLst/>
          </a:prstGeom>
          <a:solidFill>
            <a:srgbClr val="FF6699"/>
          </a:solidFill>
          <a:ln w="9525">
            <a:noFill/>
            <a:miter lim="800000"/>
            <a:headEnd/>
            <a:tailEnd/>
          </a:ln>
        </p:spPr>
        <p:txBody>
          <a:bodyPr>
            <a:spAutoFit/>
          </a:bodyPr>
          <a:lstStyle/>
          <a:p>
            <a:pPr>
              <a:spcBef>
                <a:spcPct val="50000"/>
              </a:spcBef>
            </a:pPr>
            <a:r>
              <a:rPr lang="en-US" sz="4800">
                <a:latin typeface="Times New Roman" pitchFamily="18" charset="0"/>
                <a:cs typeface="Times New Roman" pitchFamily="18" charset="0"/>
              </a:rPr>
              <a:t>  *Dân chúng truyền nhau hát một bài hát lên án thói hống hách bạo tàn của nhà vua và phơi bày nỗi thống khổ của nhân dân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1000"/>
                                        <p:tgtEl>
                                          <p:spTgt spid="7172"/>
                                        </p:tgtEl>
                                      </p:cBhvr>
                                    </p:animEffect>
                                    <p:anim calcmode="lin" valueType="num">
                                      <p:cBhvr>
                                        <p:cTn id="8" dur="1000" fill="hold"/>
                                        <p:tgtEl>
                                          <p:spTgt spid="7172"/>
                                        </p:tgtEl>
                                        <p:attrNameLst>
                                          <p:attrName>ppt_x</p:attrName>
                                        </p:attrNameLst>
                                      </p:cBhvr>
                                      <p:tavLst>
                                        <p:tav tm="0">
                                          <p:val>
                                            <p:strVal val="#ppt_x"/>
                                          </p:val>
                                        </p:tav>
                                        <p:tav tm="100000">
                                          <p:val>
                                            <p:strVal val="#ppt_x"/>
                                          </p:val>
                                        </p:tav>
                                      </p:tavLst>
                                    </p:anim>
                                    <p:anim calcmode="lin" valueType="num">
                                      <p:cBhvr>
                                        <p:cTn id="9" dur="900" decel="100000" fill="hold"/>
                                        <p:tgtEl>
                                          <p:spTgt spid="717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17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7173"/>
                                        </p:tgtEl>
                                        <p:attrNameLst>
                                          <p:attrName>style.visibility</p:attrName>
                                        </p:attrNameLst>
                                      </p:cBhvr>
                                      <p:to>
                                        <p:strVal val="visible"/>
                                      </p:to>
                                    </p:set>
                                    <p:anim calcmode="lin" valueType="num">
                                      <p:cBhvr>
                                        <p:cTn id="15" dur="500" fill="hold"/>
                                        <p:tgtEl>
                                          <p:spTgt spid="7173"/>
                                        </p:tgtEl>
                                        <p:attrNameLst>
                                          <p:attrName>ppt_w</p:attrName>
                                        </p:attrNameLst>
                                      </p:cBhvr>
                                      <p:tavLst>
                                        <p:tav tm="0">
                                          <p:val>
                                            <p:fltVal val="0"/>
                                          </p:val>
                                        </p:tav>
                                        <p:tav tm="100000">
                                          <p:val>
                                            <p:strVal val="#ppt_w"/>
                                          </p:val>
                                        </p:tav>
                                      </p:tavLst>
                                    </p:anim>
                                    <p:anim calcmode="lin" valueType="num">
                                      <p:cBhvr>
                                        <p:cTn id="16" dur="500" fill="hold"/>
                                        <p:tgtEl>
                                          <p:spTgt spid="7173"/>
                                        </p:tgtEl>
                                        <p:attrNameLst>
                                          <p:attrName>ppt_h</p:attrName>
                                        </p:attrNameLst>
                                      </p:cBhvr>
                                      <p:tavLst>
                                        <p:tav tm="0">
                                          <p:val>
                                            <p:fltVal val="0"/>
                                          </p:val>
                                        </p:tav>
                                        <p:tav tm="100000">
                                          <p:val>
                                            <p:strVal val="#ppt_h"/>
                                          </p:val>
                                        </p:tav>
                                      </p:tavLst>
                                    </p:anim>
                                    <p:anim calcmode="lin" valueType="num">
                                      <p:cBhvr>
                                        <p:cTn id="17" dur="500" fill="hold"/>
                                        <p:tgtEl>
                                          <p:spTgt spid="7173"/>
                                        </p:tgtEl>
                                        <p:attrNameLst>
                                          <p:attrName>style.rotation</p:attrName>
                                        </p:attrNameLst>
                                      </p:cBhvr>
                                      <p:tavLst>
                                        <p:tav tm="0">
                                          <p:val>
                                            <p:fltVal val="360"/>
                                          </p:val>
                                        </p:tav>
                                        <p:tav tm="100000">
                                          <p:val>
                                            <p:fltVal val="0"/>
                                          </p:val>
                                        </p:tav>
                                      </p:tavLst>
                                    </p:anim>
                                    <p:animEffect transition="in" filter="fade">
                                      <p:cBhvr>
                                        <p:cTn id="18" dur="500"/>
                                        <p:tgtEl>
                                          <p:spTgt spid="7173"/>
                                        </p:tgtEl>
                                      </p:cBhvr>
                                    </p:animEffect>
                                  </p:childTnLst>
                                </p:cTn>
                              </p:par>
                            </p:childTnLst>
                          </p:cTn>
                        </p:par>
                      </p:childTnLst>
                    </p:cTn>
                  </p:par>
                  <p:par>
                    <p:cTn id="19" fill="hold">
                      <p:stCondLst>
                        <p:cond delay="indefinite"/>
                      </p:stCondLst>
                      <p:childTnLst>
                        <p:par>
                          <p:cTn id="20" fill="hold">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174"/>
                                        </p:tgtEl>
                                        <p:attrNameLst>
                                          <p:attrName>style.visibility</p:attrName>
                                        </p:attrNameLst>
                                      </p:cBhvr>
                                      <p:to>
                                        <p:strVal val="visible"/>
                                      </p:to>
                                    </p:set>
                                    <p:anim calcmode="discrete" valueType="clr">
                                      <p:cBhvr override="childStyle">
                                        <p:cTn id="23" dur="80"/>
                                        <p:tgtEl>
                                          <p:spTgt spid="7174"/>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174"/>
                                        </p:tgtEl>
                                        <p:attrNameLst>
                                          <p:attrName>fillcolor</p:attrName>
                                        </p:attrNameLst>
                                      </p:cBhvr>
                                      <p:tavLst>
                                        <p:tav tm="0">
                                          <p:val>
                                            <p:clrVal>
                                              <a:schemeClr val="accent2"/>
                                            </p:clrVal>
                                          </p:val>
                                        </p:tav>
                                        <p:tav tm="50000">
                                          <p:val>
                                            <p:clrVal>
                                              <a:schemeClr val="hlink"/>
                                            </p:clrVal>
                                          </p:val>
                                        </p:tav>
                                      </p:tavLst>
                                    </p:anim>
                                    <p:set>
                                      <p:cBhvr>
                                        <p:cTn id="25" dur="80"/>
                                        <p:tgtEl>
                                          <p:spTgt spid="717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3" grpId="0"/>
      <p:bldP spid="717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314095"/>
  <p:tag name="VIOLETTITLE" val="Kể chuyện : Một nhà thơ chân chính"/>
  <p:tag name="VIOLETLESSON" val="4"/>
  <p:tag name="VIOLETCATID" val="8048923"/>
  <p:tag name="VIOLETSUBJECT" val="Kể chuyện 4"/>
  <p:tag name="VIOLETAUTHORID" val="8202158"/>
  <p:tag name="VIOLETAUTHORNAME" val="Trần văn Toàn"/>
  <p:tag name="VIOLETAUTHORAVATAR" val="8202158.jpg"/>
  <p:tag name="VIOLETAUTHORADDRESS" val="trường tiểu học chí công 4 - bình thuận"/>
  <p:tag name="VIOLETAUTHORHOMEPAGE" val="http://violet.vn/toantran1967"/>
  <p:tag name="VIOLETDATE" val="2013-12-06 15:43:52"/>
  <p:tag name="VIOLETHIT" val="283"/>
  <p:tag name="VIOLETLIKE" val="0"/>
  <p:tag name="MMPROD_NEXTUNIQUEID" val="10010"/>
  <p:tag name="MMPROD_UIDATA" val="&lt;database version=&quot;7.0&quot;&gt;&lt;object type=&quot;1&quot; unique_id=&quot;10001&quot;&gt;&lt;object type=&quot;2&quot; unique_id=&quot;10146&quot;&gt;&lt;object type=&quot;3&quot; unique_id=&quot;10149&quot;&gt;&lt;property id=&quot;20148&quot; value=&quot;5&quot;/&gt;&lt;property id=&quot;20300&quot; value=&quot;Slide 2&quot;/&gt;&lt;property id=&quot;20307&quot; value=&quot;257&quot;/&gt;&lt;/object&gt;&lt;object type=&quot;3&quot; unique_id=&quot;10150&quot;&gt;&lt;property id=&quot;20148&quot; value=&quot;5&quot;/&gt;&lt;property id=&quot;20300&quot; value=&quot;Slide 3&quot;/&gt;&lt;property id=&quot;20307&quot; value=&quot;290&quot;/&gt;&lt;/object&gt;&lt;object type=&quot;3&quot; unique_id=&quot;10151&quot;&gt;&lt;property id=&quot;20148&quot; value=&quot;5&quot;/&gt;&lt;property id=&quot;20300&quot; value=&quot;Slide 4&quot;/&gt;&lt;property id=&quot;20307&quot; value=&quot;258&quot;/&gt;&lt;/object&gt;&lt;object type=&quot;3&quot; unique_id=&quot;10152&quot;&gt;&lt;property id=&quot;20148&quot; value=&quot;5&quot;/&gt;&lt;property id=&quot;20300&quot; value=&quot;Slide 5&quot;/&gt;&lt;property id=&quot;20307&quot; value=&quot;260&quot;/&gt;&lt;/object&gt;&lt;object type=&quot;3&quot; unique_id=&quot;10153&quot;&gt;&lt;property id=&quot;20148&quot; value=&quot;5&quot;/&gt;&lt;property id=&quot;20300&quot; value=&quot;Slide 6&quot;/&gt;&lt;property id=&quot;20307&quot; value=&quot;285&quot;/&gt;&lt;/object&gt;&lt;object type=&quot;3&quot; unique_id=&quot;10154&quot;&gt;&lt;property id=&quot;20148&quot; value=&quot;5&quot;/&gt;&lt;property id=&quot;20300&quot; value=&quot;Slide 7&quot;/&gt;&lt;property id=&quot;20307&quot; value=&quot;283&quot;/&gt;&lt;/object&gt;&lt;object type=&quot;3&quot; unique_id=&quot;10155&quot;&gt;&lt;property id=&quot;20148&quot; value=&quot;5&quot;/&gt;&lt;property id=&quot;20300&quot; value=&quot;Slide 8&quot;/&gt;&lt;property id=&quot;20307&quot; value=&quot;286&quot;/&gt;&lt;/object&gt;&lt;object type=&quot;3&quot; unique_id=&quot;10156&quot;&gt;&lt;property id=&quot;20148&quot; value=&quot;5&quot;/&gt;&lt;property id=&quot;20300&quot; value=&quot;Slide 9&quot;/&gt;&lt;property id=&quot;20307&quot; value=&quot;261&quot;/&gt;&lt;/object&gt;&lt;object type=&quot;3&quot; unique_id=&quot;10157&quot;&gt;&lt;property id=&quot;20148&quot; value=&quot;5&quot;/&gt;&lt;property id=&quot;20300&quot; value=&quot;Slide 10&quot;/&gt;&lt;property id=&quot;20307&quot; value=&quot;287&quot;/&gt;&lt;/object&gt;&lt;object type=&quot;3&quot; unique_id=&quot;10158&quot;&gt;&lt;property id=&quot;20148&quot; value=&quot;5&quot;/&gt;&lt;property id=&quot;20300&quot; value=&quot;Slide 11&quot;/&gt;&lt;property id=&quot;20307&quot; value=&quot;263&quot;/&gt;&lt;/object&gt;&lt;object type=&quot;3&quot; unique_id=&quot;10159&quot;&gt;&lt;property id=&quot;20148&quot; value=&quot;5&quot;/&gt;&lt;property id=&quot;20300&quot; value=&quot;Slide 12&quot;/&gt;&lt;property id=&quot;20307&quot; value=&quot;264&quot;/&gt;&lt;/object&gt;&lt;object type=&quot;3&quot; unique_id=&quot;10160&quot;&gt;&lt;property id=&quot;20148&quot; value=&quot;5&quot;/&gt;&lt;property id=&quot;20300&quot; value=&quot;Slide 13&quot;/&gt;&lt;property id=&quot;20307&quot; value=&quot;265&quot;/&gt;&lt;/object&gt;&lt;object type=&quot;3&quot; unique_id=&quot;10161&quot;&gt;&lt;property id=&quot;20148&quot; value=&quot;5&quot;/&gt;&lt;property id=&quot;20300&quot; value=&quot;Slide 14&quot;/&gt;&lt;property id=&quot;20307&quot; value=&quot;288&quot;/&gt;&lt;/object&gt;&lt;object type=&quot;3&quot; unique_id=&quot;10162&quot;&gt;&lt;property id=&quot;20148&quot; value=&quot;5&quot;/&gt;&lt;property id=&quot;20300&quot; value=&quot;Slide 15&quot;/&gt;&lt;property id=&quot;20307&quot; value=&quot;266&quot;/&gt;&lt;/object&gt;&lt;object type=&quot;3&quot; unique_id=&quot;10163&quot;&gt;&lt;property id=&quot;20148&quot; value=&quot;5&quot;/&gt;&lt;property id=&quot;20300&quot; value=&quot;Slide 16&quot;/&gt;&lt;property id=&quot;20307&quot; value=&quot;277&quot;/&gt;&lt;/object&gt;&lt;object type=&quot;3&quot; unique_id=&quot;10164&quot;&gt;&lt;property id=&quot;20148&quot; value=&quot;5&quot;/&gt;&lt;property id=&quot;20300&quot; value=&quot;Slide 17&quot;/&gt;&lt;property id=&quot;20307&quot; value=&quot;289&quot;/&gt;&lt;/object&gt;&lt;object type=&quot;3&quot; unique_id=&quot;10205&quot;&gt;&lt;property id=&quot;20148&quot; value=&quot;5&quot;/&gt;&lt;property id=&quot;20300&quot; value=&quot;Slide 1&quot;/&gt;&lt;property id=&quot;20307&quot; value=&quot;292&quot;/&gt;&lt;/object&gt;&lt;/object&gt;&lt;object type=&quot;8&quot; unique_id=&quot;10184&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328</TotalTime>
  <Words>805</Words>
  <Application>Microsoft Office PowerPoint</Application>
  <PresentationFormat>On-screen Show (4:3)</PresentationFormat>
  <Paragraphs>45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THC</dc:creator>
  <cp:lastModifiedBy>AutoBVT</cp:lastModifiedBy>
  <cp:revision>29</cp:revision>
  <dcterms:created xsi:type="dcterms:W3CDTF">2009-07-14T15:15:06Z</dcterms:created>
  <dcterms:modified xsi:type="dcterms:W3CDTF">2016-01-20T08:52:03Z</dcterms:modified>
</cp:coreProperties>
</file>